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C149C0-68E0-4824-883D-B05D29B93A67}" type="datetimeFigureOut">
              <a:rPr kumimoji="1" lang="ja-JP" altLang="en-US" smtClean="0"/>
              <a:t>2020/7/10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2910E-15F8-47EF-BE73-66FF5E1878E0}" type="slidenum">
              <a:rPr kumimoji="1" lang="ja-JP" altLang="en-US" smtClean="0"/>
              <a:t>‹#›</a:t>
            </a:fld>
            <a:endParaRPr kumimoji="1" lang="ja-JP" altLang="en-US"/>
          </a:p>
        </p:txBody>
      </p:sp>
    </p:spTree>
    <p:extLst>
      <p:ext uri="{BB962C8B-B14F-4D97-AF65-F5344CB8AC3E}">
        <p14:creationId xmlns:p14="http://schemas.microsoft.com/office/powerpoint/2010/main" val="28301430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038277-FED4-4A81-A930-63650ECB8DC9}" type="datetimeFigureOut">
              <a:rPr kumimoji="1" lang="ja-JP" altLang="en-US" smtClean="0"/>
              <a:t>2020/7/10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401956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038277-FED4-4A81-A930-63650ECB8DC9}" type="datetimeFigureOut">
              <a:rPr kumimoji="1" lang="ja-JP" altLang="en-US" smtClean="0"/>
              <a:t>2020/7/10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30282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038277-FED4-4A81-A930-63650ECB8DC9}" type="datetimeFigureOut">
              <a:rPr kumimoji="1" lang="ja-JP" altLang="en-US" smtClean="0"/>
              <a:t>2020/7/10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4006925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038277-FED4-4A81-A930-63650ECB8DC9}" type="datetimeFigureOut">
              <a:rPr kumimoji="1" lang="ja-JP" altLang="en-US" smtClean="0"/>
              <a:t>2020/7/10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343248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038277-FED4-4A81-A930-63650ECB8DC9}" type="datetimeFigureOut">
              <a:rPr kumimoji="1" lang="ja-JP" altLang="en-US" smtClean="0"/>
              <a:t>2020/7/10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2134394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038277-FED4-4A81-A930-63650ECB8DC9}" type="datetimeFigureOut">
              <a:rPr kumimoji="1" lang="ja-JP" altLang="en-US" smtClean="0"/>
              <a:t>2020/7/10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794701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038277-FED4-4A81-A930-63650ECB8DC9}" type="datetimeFigureOut">
              <a:rPr kumimoji="1" lang="ja-JP" altLang="en-US" smtClean="0"/>
              <a:t>2020/7/10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207222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038277-FED4-4A81-A930-63650ECB8DC9}" type="datetimeFigureOut">
              <a:rPr kumimoji="1" lang="ja-JP" altLang="en-US" smtClean="0"/>
              <a:t>2020/7/10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77033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038277-FED4-4A81-A930-63650ECB8DC9}" type="datetimeFigureOut">
              <a:rPr kumimoji="1" lang="ja-JP" altLang="en-US" smtClean="0"/>
              <a:t>2020/7/10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111154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038277-FED4-4A81-A930-63650ECB8DC9}" type="datetimeFigureOut">
              <a:rPr kumimoji="1" lang="ja-JP" altLang="en-US" smtClean="0"/>
              <a:t>2020/7/10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4080908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038277-FED4-4A81-A930-63650ECB8DC9}" type="datetimeFigureOut">
              <a:rPr kumimoji="1" lang="ja-JP" altLang="en-US" smtClean="0"/>
              <a:t>2020/7/10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1682603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38277-FED4-4A81-A930-63650ECB8DC9}" type="datetimeFigureOut">
              <a:rPr kumimoji="1" lang="ja-JP" altLang="en-US" smtClean="0"/>
              <a:t>2020/7/10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4387F-70FC-4A26-A55B-FFEA8B60FCEA}" type="slidenum">
              <a:rPr kumimoji="1" lang="ja-JP" altLang="en-US" smtClean="0"/>
              <a:t>‹#›</a:t>
            </a:fld>
            <a:endParaRPr kumimoji="1" lang="ja-JP" altLang="en-US"/>
          </a:p>
        </p:txBody>
      </p:sp>
    </p:spTree>
    <p:extLst>
      <p:ext uri="{BB962C8B-B14F-4D97-AF65-F5344CB8AC3E}">
        <p14:creationId xmlns:p14="http://schemas.microsoft.com/office/powerpoint/2010/main" val="4192808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79228" y="272408"/>
            <a:ext cx="10933044" cy="1754326"/>
          </a:xfrm>
          <a:prstGeom prst="rect">
            <a:avLst/>
          </a:prstGeom>
          <a:noFill/>
        </p:spPr>
        <p:txBody>
          <a:bodyPr wrap="square" rtlCol="0">
            <a:spAutoFit/>
          </a:bodyPr>
          <a:lstStyle/>
          <a:p>
            <a:r>
              <a:rPr kumimoji="1" lang="ja-JP" altLang="en-US" dirty="0" smtClean="0"/>
              <a:t>現在のシステムの仕様</a:t>
            </a:r>
            <a:endParaRPr kumimoji="1" lang="en-US" altLang="ja-JP" dirty="0" smtClean="0"/>
          </a:p>
          <a:p>
            <a:r>
              <a:rPr kumimoji="1" lang="ja-JP" altLang="en-US" dirty="0" smtClean="0"/>
              <a:t>マイプロファイル「メール通知のする・しない」は受信者側に適用される。</a:t>
            </a:r>
            <a:endParaRPr kumimoji="1" lang="en-US" altLang="ja-JP" dirty="0" smtClean="0"/>
          </a:p>
          <a:p>
            <a:r>
              <a:rPr lang="ja-JP" altLang="en-US" dirty="0" smtClean="0"/>
              <a:t>投稿に対してのメールは受信者側が通知の有無を決定する。</a:t>
            </a:r>
            <a:endParaRPr lang="en-US" altLang="ja-JP" dirty="0" smtClean="0"/>
          </a:p>
          <a:p>
            <a:r>
              <a:rPr kumimoji="1" lang="ja-JP" altLang="en-US" dirty="0" smtClean="0"/>
              <a:t>送信者</a:t>
            </a:r>
            <a:r>
              <a:rPr kumimoji="1" lang="ja-JP" altLang="en-US" dirty="0"/>
              <a:t>側</a:t>
            </a:r>
            <a:r>
              <a:rPr kumimoji="1" lang="ja-JP" altLang="en-US" dirty="0" smtClean="0"/>
              <a:t>には決定権はない。</a:t>
            </a:r>
            <a:endParaRPr kumimoji="1" lang="en-US" altLang="ja-JP" dirty="0" smtClean="0"/>
          </a:p>
          <a:p>
            <a:r>
              <a:rPr lang="ja-JP" altLang="en-US" dirty="0"/>
              <a:t>送信側がマイプロファイルでメールの通知をしないとしても受信側がするとなっていれば通知はされる</a:t>
            </a:r>
          </a:p>
          <a:p>
            <a:r>
              <a:rPr kumimoji="1" lang="ja-JP" altLang="en-US" dirty="0" smtClean="0"/>
              <a:t>　</a:t>
            </a:r>
            <a:endParaRPr kumimoji="1" lang="ja-JP" altLang="en-US" dirty="0"/>
          </a:p>
        </p:txBody>
      </p:sp>
      <p:sp>
        <p:nvSpPr>
          <p:cNvPr id="5" name="正方形/長方形 4"/>
          <p:cNvSpPr/>
          <p:nvPr/>
        </p:nvSpPr>
        <p:spPr>
          <a:xfrm>
            <a:off x="397565" y="2862470"/>
            <a:ext cx="2775005" cy="1940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メールの通知をする・しないの影響はない。</a:t>
            </a:r>
            <a:endParaRPr kumimoji="1" lang="ja-JP" altLang="en-US" dirty="0"/>
          </a:p>
        </p:txBody>
      </p:sp>
      <p:sp>
        <p:nvSpPr>
          <p:cNvPr id="6" name="右矢印 5"/>
          <p:cNvSpPr/>
          <p:nvPr/>
        </p:nvSpPr>
        <p:spPr>
          <a:xfrm>
            <a:off x="3570136" y="2711395"/>
            <a:ext cx="1987826" cy="6838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rot="1853015">
            <a:off x="3556752" y="5013297"/>
            <a:ext cx="1987826" cy="8507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禁止 8"/>
          <p:cNvSpPr/>
          <p:nvPr/>
        </p:nvSpPr>
        <p:spPr>
          <a:xfrm>
            <a:off x="3768919" y="4452730"/>
            <a:ext cx="1176793" cy="1971924"/>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5899868" y="2146852"/>
            <a:ext cx="2449002" cy="1876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メールの通知する</a:t>
            </a:r>
            <a:endParaRPr kumimoji="1" lang="ja-JP" altLang="en-US" dirty="0"/>
          </a:p>
        </p:txBody>
      </p:sp>
      <p:sp>
        <p:nvSpPr>
          <p:cNvPr id="11" name="正方形/長方形 10"/>
          <p:cNvSpPr/>
          <p:nvPr/>
        </p:nvSpPr>
        <p:spPr>
          <a:xfrm>
            <a:off x="5899868" y="4452730"/>
            <a:ext cx="2449002" cy="1796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メールの通知しない</a:t>
            </a:r>
            <a:endParaRPr kumimoji="1" lang="ja-JP" altLang="en-US" dirty="0"/>
          </a:p>
        </p:txBody>
      </p:sp>
      <p:sp>
        <p:nvSpPr>
          <p:cNvPr id="12" name="テキスト ボックス 11"/>
          <p:cNvSpPr txBox="1"/>
          <p:nvPr/>
        </p:nvSpPr>
        <p:spPr>
          <a:xfrm>
            <a:off x="542773" y="3025875"/>
            <a:ext cx="2321781" cy="369332"/>
          </a:xfrm>
          <a:prstGeom prst="rect">
            <a:avLst/>
          </a:prstGeom>
          <a:noFill/>
        </p:spPr>
        <p:txBody>
          <a:bodyPr wrap="square" rtlCol="0">
            <a:spAutoFit/>
          </a:bodyPr>
          <a:lstStyle/>
          <a:p>
            <a:r>
              <a:rPr kumimoji="1" lang="ja-JP" altLang="en-US" dirty="0" smtClean="0"/>
              <a:t>投稿者（送信側）</a:t>
            </a:r>
            <a:endParaRPr kumimoji="1" lang="ja-JP" altLang="en-US" dirty="0"/>
          </a:p>
        </p:txBody>
      </p:sp>
      <p:sp>
        <p:nvSpPr>
          <p:cNvPr id="13" name="テキスト ボックス 12"/>
          <p:cNvSpPr txBox="1"/>
          <p:nvPr/>
        </p:nvSpPr>
        <p:spPr>
          <a:xfrm>
            <a:off x="6122504" y="2331518"/>
            <a:ext cx="877163" cy="369332"/>
          </a:xfrm>
          <a:prstGeom prst="rect">
            <a:avLst/>
          </a:prstGeom>
          <a:noFill/>
        </p:spPr>
        <p:txBody>
          <a:bodyPr wrap="none" rtlCol="0">
            <a:spAutoFit/>
          </a:bodyPr>
          <a:lstStyle/>
          <a:p>
            <a:r>
              <a:rPr lang="ja-JP" altLang="en-US" dirty="0" smtClean="0"/>
              <a:t>受</a:t>
            </a:r>
            <a:r>
              <a:rPr lang="ja-JP" altLang="en-US" dirty="0"/>
              <a:t>信</a:t>
            </a:r>
            <a:r>
              <a:rPr lang="ja-JP" altLang="en-US" dirty="0" smtClean="0"/>
              <a:t>側</a:t>
            </a:r>
            <a:endParaRPr kumimoji="1" lang="ja-JP" altLang="en-US" dirty="0"/>
          </a:p>
        </p:txBody>
      </p:sp>
      <p:sp>
        <p:nvSpPr>
          <p:cNvPr id="15" name="テキスト ボックス 14"/>
          <p:cNvSpPr txBox="1"/>
          <p:nvPr/>
        </p:nvSpPr>
        <p:spPr>
          <a:xfrm>
            <a:off x="6122504" y="4738977"/>
            <a:ext cx="877163" cy="369332"/>
          </a:xfrm>
          <a:prstGeom prst="rect">
            <a:avLst/>
          </a:prstGeom>
          <a:noFill/>
        </p:spPr>
        <p:txBody>
          <a:bodyPr wrap="none" rtlCol="0">
            <a:spAutoFit/>
          </a:bodyPr>
          <a:lstStyle/>
          <a:p>
            <a:r>
              <a:rPr kumimoji="1" lang="ja-JP" altLang="en-US" dirty="0" smtClean="0"/>
              <a:t>受信側</a:t>
            </a:r>
            <a:endParaRPr kumimoji="1" lang="ja-JP" altLang="en-US" dirty="0"/>
          </a:p>
        </p:txBody>
      </p:sp>
      <p:sp>
        <p:nvSpPr>
          <p:cNvPr id="16" name="テキスト ボックス 15"/>
          <p:cNvSpPr txBox="1"/>
          <p:nvPr/>
        </p:nvSpPr>
        <p:spPr>
          <a:xfrm>
            <a:off x="8790424" y="3737114"/>
            <a:ext cx="3101009" cy="923330"/>
          </a:xfrm>
          <a:prstGeom prst="rect">
            <a:avLst/>
          </a:prstGeom>
          <a:noFill/>
        </p:spPr>
        <p:txBody>
          <a:bodyPr wrap="square" rtlCol="0">
            <a:spAutoFit/>
          </a:bodyPr>
          <a:lstStyle/>
          <a:p>
            <a:r>
              <a:rPr kumimoji="1" lang="ja-JP" altLang="en-US" dirty="0" smtClean="0">
                <a:solidFill>
                  <a:srgbClr val="FF0000"/>
                </a:solidFill>
              </a:rPr>
              <a:t>ただし「重要」</a:t>
            </a:r>
            <a:endParaRPr kumimoji="1" lang="en-US" altLang="ja-JP" dirty="0" smtClean="0">
              <a:solidFill>
                <a:srgbClr val="FF0000"/>
              </a:solidFill>
            </a:endParaRPr>
          </a:p>
          <a:p>
            <a:r>
              <a:rPr kumimoji="1" lang="ja-JP" altLang="en-US" dirty="0" smtClean="0">
                <a:solidFill>
                  <a:srgbClr val="FF0000"/>
                </a:solidFill>
              </a:rPr>
              <a:t>の投稿は通知をしないとしていても通知はされます。</a:t>
            </a:r>
            <a:endParaRPr kumimoji="1" lang="ja-JP" altLang="en-US" dirty="0">
              <a:solidFill>
                <a:srgbClr val="FF0000"/>
              </a:solidFill>
            </a:endParaRPr>
          </a:p>
        </p:txBody>
      </p:sp>
      <p:sp>
        <p:nvSpPr>
          <p:cNvPr id="18" name="テキスト ボックス 17"/>
          <p:cNvSpPr txBox="1"/>
          <p:nvPr/>
        </p:nvSpPr>
        <p:spPr>
          <a:xfrm>
            <a:off x="397565" y="2271459"/>
            <a:ext cx="1800493" cy="369332"/>
          </a:xfrm>
          <a:prstGeom prst="rect">
            <a:avLst/>
          </a:prstGeom>
          <a:noFill/>
        </p:spPr>
        <p:txBody>
          <a:bodyPr wrap="none" rtlCol="0">
            <a:spAutoFit/>
          </a:bodyPr>
          <a:lstStyle/>
          <a:p>
            <a:r>
              <a:rPr kumimoji="1" lang="ja-JP" altLang="en-US" dirty="0" smtClean="0"/>
              <a:t>投稿をした場合</a:t>
            </a:r>
            <a:endParaRPr kumimoji="1" lang="ja-JP" altLang="en-US" dirty="0"/>
          </a:p>
        </p:txBody>
      </p:sp>
      <p:sp>
        <p:nvSpPr>
          <p:cNvPr id="19" name="テキスト ボックス 18"/>
          <p:cNvSpPr txBox="1"/>
          <p:nvPr/>
        </p:nvSpPr>
        <p:spPr>
          <a:xfrm>
            <a:off x="3570136" y="2378174"/>
            <a:ext cx="2262158" cy="369332"/>
          </a:xfrm>
          <a:prstGeom prst="rect">
            <a:avLst/>
          </a:prstGeom>
          <a:noFill/>
        </p:spPr>
        <p:txBody>
          <a:bodyPr wrap="none" rtlCol="0">
            <a:spAutoFit/>
          </a:bodyPr>
          <a:lstStyle/>
          <a:p>
            <a:r>
              <a:rPr kumimoji="1" lang="ja-JP" altLang="en-US" dirty="0" smtClean="0"/>
              <a:t>メールで通知され</a:t>
            </a:r>
            <a:r>
              <a:rPr lang="ja-JP" altLang="en-US" dirty="0"/>
              <a:t>る</a:t>
            </a:r>
            <a:endParaRPr kumimoji="1" lang="ja-JP" altLang="en-US" dirty="0"/>
          </a:p>
        </p:txBody>
      </p:sp>
      <p:sp>
        <p:nvSpPr>
          <p:cNvPr id="20" name="テキスト ボックス 19"/>
          <p:cNvSpPr txBox="1"/>
          <p:nvPr/>
        </p:nvSpPr>
        <p:spPr>
          <a:xfrm>
            <a:off x="3570136" y="4142630"/>
            <a:ext cx="2492990" cy="369332"/>
          </a:xfrm>
          <a:prstGeom prst="rect">
            <a:avLst/>
          </a:prstGeom>
          <a:noFill/>
        </p:spPr>
        <p:txBody>
          <a:bodyPr wrap="none" rtlCol="0">
            <a:spAutoFit/>
          </a:bodyPr>
          <a:lstStyle/>
          <a:p>
            <a:r>
              <a:rPr kumimoji="1" lang="ja-JP" altLang="en-US" dirty="0" smtClean="0"/>
              <a:t>メールで通知されない</a:t>
            </a:r>
            <a:endParaRPr kumimoji="1" lang="ja-JP" altLang="en-US" dirty="0"/>
          </a:p>
        </p:txBody>
      </p:sp>
    </p:spTree>
    <p:extLst>
      <p:ext uri="{BB962C8B-B14F-4D97-AF65-F5344CB8AC3E}">
        <p14:creationId xmlns:p14="http://schemas.microsoft.com/office/powerpoint/2010/main" val="26991031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119</Words>
  <Application>Microsoft Office PowerPoint</Application>
  <PresentationFormat>ワイド画面</PresentationFormat>
  <Paragraphs>17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作成者</dc:creator>
  <cp:lastModifiedBy>作成者</cp:lastModifiedBy>
  <cp:revision>3</cp:revision>
  <dcterms:created xsi:type="dcterms:W3CDTF">2020-07-10T11:50:30Z</dcterms:created>
  <dcterms:modified xsi:type="dcterms:W3CDTF">2020-07-10T12:03:57Z</dcterms:modified>
</cp:coreProperties>
</file>